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Azijsko </a:t>
            </a:r>
            <a:r>
              <a:rPr lang="hr-HR"/>
              <a:t>crno zlato 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035285" y="279558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Irak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4803135" y="279558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Ruska Federacija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8570985" y="279558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Saudijska Arabija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604536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Koja azijska država je najveći izvoznik nafte na svijetu?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8DBCD51-C686-4023-BCE1-7EC95A421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325" y="4024304"/>
            <a:ext cx="8062175" cy="236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Desalinizacija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Marikultura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Neutralizacija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Sinteza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Kako nazivamo proces pretvaranja morske vode u pitku vodu?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Kako se zove organizacija zemalja izvoznica nafte?</a:t>
            </a:r>
            <a:endParaRPr lang="en-US" sz="2800" dirty="0"/>
          </a:p>
        </p:txBody>
      </p:sp>
      <p:pic>
        <p:nvPicPr>
          <p:cNvPr id="1026" name="Picture 2" descr="upload.wikimedia.org/wikipedia/commons/thumb/d/...">
            <a:hlinkClick r:id="rId2" action="ppaction://hlinksldjump"/>
            <a:extLst>
              <a:ext uri="{FF2B5EF4-FFF2-40B4-BE49-F238E27FC236}">
                <a16:creationId xmlns:a16="http://schemas.microsoft.com/office/drawing/2014/main" id="{5793AFBA-8A60-4869-9F89-025A5E6DA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60" y="3258766"/>
            <a:ext cx="2193084" cy="22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JESTI">
            <a:hlinkClick r:id="rId2" action="ppaction://hlinksldjump"/>
            <a:extLst>
              <a:ext uri="{FF2B5EF4-FFF2-40B4-BE49-F238E27FC236}">
                <a16:creationId xmlns:a16="http://schemas.microsoft.com/office/drawing/2014/main" id="{53BA17B4-FEB2-4893-847C-95AE21B7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140" y="3258766"/>
            <a:ext cx="1491719" cy="22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snovan OPEC (Organizacija država izvoznica nafte) – 1960. | Povijest.hr">
            <a:hlinkClick r:id="rId5" action="ppaction://hlinksldjump"/>
            <a:extLst>
              <a:ext uri="{FF2B5EF4-FFF2-40B4-BE49-F238E27FC236}">
                <a16:creationId xmlns:a16="http://schemas.microsoft.com/office/drawing/2014/main" id="{3A64B870-BD3E-485E-96A6-F5E97282C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99" y="3284503"/>
            <a:ext cx="3282072" cy="220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616868" y="285552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Katar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616868" y="530660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UAE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616868" y="412092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Saudijska Arabija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Novcem zarađenim prodajom nafte napravljena je i najviša zgrada na svijetu Burj Khalifa. U kojoj azijskoj državi se ona nalazi?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7ECF99B-14EB-437F-9BCA-6555EAC24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914829"/>
            <a:ext cx="5484469" cy="32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179124" y="305618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Bospor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179124" y="567837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Malajski prolaz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179124" y="436727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Hormuz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Kako se zove morski prolaz između Irana i Omana? Riječ je o jednom od ključnih svjetskih morskih prolaza za trgovinu naftom. </a:t>
            </a:r>
            <a:endParaRPr lang="en-US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D919E3-438C-49F2-A694-A7408FD10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87" y="3325082"/>
            <a:ext cx="3155668" cy="29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138</Words>
  <Application>Microsoft Office PowerPoint</Application>
  <PresentationFormat>Široki zaslon</PresentationFormat>
  <Paragraphs>31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Azijsko crno zlato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19</cp:revision>
  <dcterms:created xsi:type="dcterms:W3CDTF">2021-01-04T08:54:24Z</dcterms:created>
  <dcterms:modified xsi:type="dcterms:W3CDTF">2021-08-15T14:36:15Z</dcterms:modified>
</cp:coreProperties>
</file>